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1652" autoAdjust="0"/>
  </p:normalViewPr>
  <p:slideViewPr>
    <p:cSldViewPr>
      <p:cViewPr varScale="1">
        <p:scale>
          <a:sx n="123" d="100"/>
          <a:sy n="123" d="100"/>
        </p:scale>
        <p:origin x="54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5E77-18BD-4447-B6E0-6D30DF454CC6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7FB3-E300-442B-9BD9-406348A62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7FB3-E300-442B-9BD9-406348A620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81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686824" y="6553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EEE0370-E8CE-465F-9F30-1845CFA05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33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An Introduction to </a:t>
            </a:r>
          </a:p>
          <a:p>
            <a:pPr algn="ctr"/>
            <a:r>
              <a:rPr lang="en-US" sz="4400" dirty="0" smtClean="0"/>
              <a:t>Modeling an </a:t>
            </a:r>
          </a:p>
          <a:p>
            <a:pPr algn="ctr"/>
            <a:r>
              <a:rPr lang="en-US" sz="4400" dirty="0" smtClean="0"/>
              <a:t>Energy Storage System (ESS)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990600" y="35814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Lesson 1.1</a:t>
            </a:r>
          </a:p>
          <a:p>
            <a:pPr algn="ctr"/>
            <a:r>
              <a:rPr lang="en-US" sz="4400" dirty="0" smtClean="0"/>
              <a:t>What Is A Battery?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5705058"/>
            <a:ext cx="2688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Donald </a:t>
            </a:r>
            <a:r>
              <a:rPr lang="en-US" dirty="0" err="1" smtClean="0"/>
              <a:t>Docimo</a:t>
            </a:r>
            <a:endParaRPr lang="en-US" dirty="0" smtClean="0"/>
          </a:p>
          <a:p>
            <a:r>
              <a:rPr lang="en-US" dirty="0"/>
              <a:t>Mohammad </a:t>
            </a:r>
            <a:r>
              <a:rPr lang="en-US" dirty="0" err="1" smtClean="0"/>
              <a:t>Ghanaatpishe</a:t>
            </a:r>
            <a:endParaRPr lang="en-US" dirty="0" smtClean="0"/>
          </a:p>
          <a:p>
            <a:r>
              <a:rPr lang="en-US" dirty="0" err="1" smtClean="0"/>
              <a:t>Hosam</a:t>
            </a:r>
            <a:r>
              <a:rPr lang="en-US" dirty="0" smtClean="0"/>
              <a:t> </a:t>
            </a:r>
            <a:r>
              <a:rPr lang="en-US" dirty="0" err="1" smtClean="0"/>
              <a:t>Fathy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of a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It </a:t>
            </a:r>
            <a:r>
              <a:rPr lang="en-US" dirty="0"/>
              <a:t>is a device that allows the storage of </a:t>
            </a:r>
            <a:r>
              <a:rPr lang="en-US" dirty="0" smtClean="0"/>
              <a:t>energy [1]</a:t>
            </a:r>
            <a:endParaRPr lang="en-US" dirty="0"/>
          </a:p>
          <a:p>
            <a:pPr lvl="1"/>
            <a:r>
              <a:rPr lang="en-US" dirty="0" smtClean="0"/>
              <a:t>Ability to save extra energy that cannot be used when originally produced.</a:t>
            </a:r>
          </a:p>
          <a:p>
            <a:pPr lvl="1"/>
            <a:r>
              <a:rPr lang="en-US" dirty="0" smtClean="0"/>
              <a:t>Useful for hybrid vehicles, renewable resources, and portable devices.</a:t>
            </a:r>
            <a:endParaRPr lang="en-US" dirty="0"/>
          </a:p>
          <a:p>
            <a:r>
              <a:rPr lang="en-US" dirty="0" smtClean="0"/>
              <a:t>Methods of storing/using energy:</a:t>
            </a:r>
          </a:p>
          <a:p>
            <a:pPr lvl="1"/>
            <a:r>
              <a:rPr lang="en-US" dirty="0" smtClean="0"/>
              <a:t>Storage: conversion </a:t>
            </a:r>
            <a:r>
              <a:rPr lang="en-US" dirty="0"/>
              <a:t>of electrical power into chemical </a:t>
            </a:r>
            <a:r>
              <a:rPr lang="en-US" dirty="0" smtClean="0"/>
              <a:t>energy.</a:t>
            </a:r>
            <a:endParaRPr lang="en-US" dirty="0"/>
          </a:p>
          <a:p>
            <a:pPr lvl="1"/>
            <a:r>
              <a:rPr lang="en-US" dirty="0" smtClean="0"/>
              <a:t>Use: conversion </a:t>
            </a:r>
            <a:r>
              <a:rPr lang="en-US" dirty="0"/>
              <a:t>of chemical energy into electrical power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50292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pair of nickel-cadmium batteries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Donald\Desktop\New folder\100_01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114550"/>
            <a:ext cx="37846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8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Uses in Hybrid Electric Vehicles (HEVs)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3001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Regenerative braking [1]:</a:t>
            </a:r>
          </a:p>
          <a:p>
            <a:pPr lvl="1"/>
            <a:r>
              <a:rPr lang="en-US" dirty="0" smtClean="0"/>
              <a:t>Propulsion </a:t>
            </a:r>
            <a:r>
              <a:rPr lang="en-US" dirty="0"/>
              <a:t>motor is used as a generator to brake, and the energy generated is stored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Helps eliminate mechanical braking, which dissipates energy to reduce speed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Certain hybrid systems allow the internal combustion engine to become “detached” from the drive system [1].</a:t>
            </a:r>
          </a:p>
          <a:p>
            <a:pPr lvl="1"/>
            <a:r>
              <a:rPr lang="en-US" dirty="0" smtClean="0"/>
              <a:t>Allows engine to be run at highest efficiency [1].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6172200" cy="149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06570" y="1732155"/>
            <a:ext cx="2256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Basic diagram of a series hybrid electric vehicle powertrain.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68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of Batteries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Benefits [1]</a:t>
            </a:r>
            <a:endParaRPr lang="en-US" dirty="0"/>
          </a:p>
          <a:p>
            <a:pPr lvl="1"/>
            <a:r>
              <a:rPr lang="en-US" dirty="0"/>
              <a:t>High efficiency, so little loses.</a:t>
            </a:r>
          </a:p>
          <a:p>
            <a:pPr lvl="1"/>
            <a:r>
              <a:rPr lang="en-US" dirty="0" smtClean="0"/>
              <a:t>Higher energy to weight ratios than most other energy storage devices</a:t>
            </a:r>
            <a:endParaRPr lang="en-US" dirty="0"/>
          </a:p>
          <a:p>
            <a:r>
              <a:rPr lang="en-US" dirty="0" smtClean="0"/>
              <a:t>Drawbacks [1]</a:t>
            </a:r>
            <a:endParaRPr lang="en-US" dirty="0"/>
          </a:p>
          <a:p>
            <a:pPr lvl="1"/>
            <a:r>
              <a:rPr lang="en-US" dirty="0" smtClean="0"/>
              <a:t>High initial cost</a:t>
            </a:r>
            <a:endParaRPr lang="en-US" dirty="0"/>
          </a:p>
          <a:p>
            <a:pPr lvl="1"/>
            <a:r>
              <a:rPr lang="en-US" dirty="0" smtClean="0"/>
              <a:t>Limited life span</a:t>
            </a:r>
            <a:endParaRPr lang="en-US" dirty="0"/>
          </a:p>
        </p:txBody>
      </p:sp>
      <p:pic>
        <p:nvPicPr>
          <p:cNvPr id="5" name="Picture 3" descr="C:\Users\Donald\Desktop\New folder\100_01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505200"/>
            <a:ext cx="32004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48367" y="6031468"/>
            <a:ext cx="391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lithium-polymer rechargeable battery.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0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[1]	C. </a:t>
            </a:r>
            <a:r>
              <a:rPr lang="en-US" dirty="0" err="1" smtClean="0"/>
              <a:t>Rahn</a:t>
            </a:r>
            <a:r>
              <a:rPr lang="en-US" dirty="0" smtClean="0"/>
              <a:t> and C.Y. Wang. </a:t>
            </a:r>
            <a:r>
              <a:rPr lang="en-US" i="1" dirty="0" smtClean="0"/>
              <a:t>Battery Systems 	Engineering</a:t>
            </a:r>
            <a:r>
              <a:rPr lang="en-US" dirty="0" smtClean="0"/>
              <a:t>. </a:t>
            </a:r>
            <a:r>
              <a:rPr lang="en-US" dirty="0" err="1" smtClean="0"/>
              <a:t>Chichester</a:t>
            </a:r>
            <a:r>
              <a:rPr lang="en-US" dirty="0" smtClean="0"/>
              <a:t>: John Wiley &amp; 	Sons, 2013.</a:t>
            </a:r>
          </a:p>
        </p:txBody>
      </p:sp>
    </p:spTree>
    <p:extLst>
      <p:ext uri="{BB962C8B-B14F-4D97-AF65-F5344CB8AC3E}">
        <p14:creationId xmlns:p14="http://schemas.microsoft.com/office/powerpoint/2010/main" val="2104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233</Words>
  <Application>Microsoft Office PowerPoint</Application>
  <PresentationFormat>On-screen Show (4:3)</PresentationFormat>
  <Paragraphs>35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Basics of a Battery</vt:lpstr>
      <vt:lpstr>Uses in Hybrid Electric Vehicles (HEVs)</vt:lpstr>
      <vt:lpstr>Pros and Cons of Batteries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25</cp:revision>
  <dcterms:created xsi:type="dcterms:W3CDTF">2013-01-07T18:43:46Z</dcterms:created>
  <dcterms:modified xsi:type="dcterms:W3CDTF">2014-08-28T22:09:09Z</dcterms:modified>
</cp:coreProperties>
</file>